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authors.xml" ContentType="application/vnd.ms-powerpoint.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48"/>
  </p:notesMasterIdLst>
  <p:sldIdLst>
    <p:sldId id="2247" r:id="rId2"/>
    <p:sldId id="4187" r:id="rId3"/>
    <p:sldId id="4183" r:id="rId4"/>
    <p:sldId id="4471" r:id="rId5"/>
    <p:sldId id="4316" r:id="rId6"/>
    <p:sldId id="4429" r:id="rId7"/>
    <p:sldId id="4472" r:id="rId8"/>
    <p:sldId id="4480" r:id="rId9"/>
    <p:sldId id="4450" r:id="rId10"/>
    <p:sldId id="4451" r:id="rId11"/>
    <p:sldId id="4478" r:id="rId12"/>
    <p:sldId id="4452" r:id="rId13"/>
    <p:sldId id="4453" r:id="rId14"/>
    <p:sldId id="4194" r:id="rId15"/>
    <p:sldId id="4211" r:id="rId16"/>
    <p:sldId id="4394" r:id="rId17"/>
    <p:sldId id="4395" r:id="rId18"/>
    <p:sldId id="4396" r:id="rId19"/>
    <p:sldId id="4397" r:id="rId20"/>
    <p:sldId id="4351" r:id="rId21"/>
    <p:sldId id="4352" r:id="rId22"/>
    <p:sldId id="4279" r:id="rId23"/>
    <p:sldId id="4223" r:id="rId24"/>
    <p:sldId id="4297" r:id="rId25"/>
    <p:sldId id="4298" r:id="rId26"/>
    <p:sldId id="4299" r:id="rId27"/>
    <p:sldId id="4300" r:id="rId28"/>
    <p:sldId id="4224" r:id="rId29"/>
    <p:sldId id="4464" r:id="rId30"/>
    <p:sldId id="4247" r:id="rId31"/>
    <p:sldId id="4301" r:id="rId32"/>
    <p:sldId id="4319" r:id="rId33"/>
    <p:sldId id="4320" r:id="rId34"/>
    <p:sldId id="4321" r:id="rId35"/>
    <p:sldId id="4322" r:id="rId36"/>
    <p:sldId id="4458" r:id="rId37"/>
    <p:sldId id="4459" r:id="rId38"/>
    <p:sldId id="4475" r:id="rId39"/>
    <p:sldId id="4476" r:id="rId40"/>
    <p:sldId id="4280" r:id="rId41"/>
    <p:sldId id="4318" r:id="rId42"/>
    <p:sldId id="4302" r:id="rId43"/>
    <p:sldId id="4303" r:id="rId44"/>
    <p:sldId id="4460" r:id="rId45"/>
    <p:sldId id="4479" r:id="rId46"/>
    <p:sldId id="4231" r:id="rId47"/>
  </p:sldIdLst>
  <p:sldSz cx="9144000" cy="6858000" type="screen4x3"/>
  <p:notesSz cx="6858000" cy="9144000"/>
  <p:embeddedFontLst>
    <p:embeddedFont>
      <p:font typeface="Century Gothic" panose="020B0502020202020204" pitchFamily="34" charset="0"/>
      <p:regular r:id="rId49"/>
      <p:bold r:id="rId50"/>
      <p:italic r:id="rId51"/>
      <p:boldItalic r:id="rId52"/>
    </p:embeddedFont>
    <p:embeddedFont>
      <p:font typeface="Mulish" charset="0"/>
      <p:regular r:id="rId53"/>
      <p:bold r:id="rId54"/>
      <p:italic r:id="rId55"/>
      <p:boldItalic r:id="rId5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E2CF035-AA50-DC94-688B-9377E818EE49}" name="Contesse,Valentina A" initials="CA" userId="S::valufgator@ufl.edu::66806d4e-fd53-4162-bb2b-dfd5f9123657" providerId="AD"/>
  <p188:author id="{E71CE4EF-5F63-C309-1C8F-AD9BED01D6EA}" name="Alyssa Ricke" initials="AR" userId="S::alychickq22@ufl.edu::36f174c9-250d-4433-864f-f7349753d04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F7C"/>
    <a:srgbClr val="2F6FA9"/>
    <a:srgbClr val="E15436"/>
    <a:srgbClr val="2C629F"/>
    <a:srgbClr val="25B0A7"/>
    <a:srgbClr val="AE382B"/>
    <a:srgbClr val="252B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09" autoAdjust="0"/>
    <p:restoredTop sz="78746"/>
  </p:normalViewPr>
  <p:slideViewPr>
    <p:cSldViewPr snapToGrid="0" snapToObjects="1">
      <p:cViewPr varScale="1">
        <p:scale>
          <a:sx n="50" d="100"/>
          <a:sy n="50" d="100"/>
        </p:scale>
        <p:origin x="1616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63" Type="http://schemas.openxmlformats.org/officeDocument/2006/relationships/customXml" Target="../customXml/item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5.fntdata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microsoft.com/office/2018/10/relationships/authors" Target="author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font" Target="fonts/font8.fntdata"/><Relationship Id="rId64" Type="http://schemas.openxmlformats.org/officeDocument/2006/relationships/customXml" Target="../customXml/item3.xml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6.fntdata"/><Relationship Id="rId62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DBB2B-03B0-BA4D-8766-8EF49B89551B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B05D2-5D65-874B-87C6-2AEC7FA940C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661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52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595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FC9C68-FE49-34DA-753B-F3FFDC8FBE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B7E020-96B1-26D7-C699-523FF61B33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B074A1-36D6-B15B-1167-7E16CAE05F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62E2D4-1617-3903-003E-C19EACCE5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9315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C1B749-261B-C08F-DDAA-A8290AFDF8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CE80D-CB8C-8311-01F2-E447E4CA73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14E51A8-5E7C-1D27-733A-24630546CD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D2E6FB-5241-1F54-1ACE-9D976E3180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4270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0A851A-3D30-A9DC-8046-69E7195682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1F9D93-FF99-9085-B07C-52868014ED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D448CBF-58AE-91B9-A37F-99E9C1E853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9D06FB-4151-983D-D8BE-4E1205DA01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9741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EF38E2-25C6-B8D9-F643-7E851674E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E03F2B-4C0E-7993-11CC-83C58F55BC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03A61F-27E5-F6CA-B130-2EEDD8AFB6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7BD19-FD74-E4BF-E0E1-BE07E59EFB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3325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48F5D-8EF8-9381-D34E-D5FDF6F9D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F502BE-FF8A-5209-3ABE-2C7BBE2075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A4A3BC-A5EA-1914-894D-D01FE342D4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96AC8F-FCAD-E33B-D05B-41305CE80C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3698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9E7CD7-1A8B-019F-3C62-301552EBC3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7EE6AF-9545-0DBE-5617-59DAACE81B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27A26A-3179-BA0B-D6C6-9AC91211ED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97211B-81B1-FE0B-7798-EEDAB08ED0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8284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94E22C-F60B-D0A9-E26B-DD92E340F3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39AFC2-3998-4CDA-9967-1DECE68300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F15D29-A024-6DB0-E2B7-93533431EF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F023E9-BD9A-7532-A86C-46F0ED56FA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4768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5CB14-7431-190C-42F1-6228F350A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135785-16A4-416F-76CD-942F013044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71E80D-3A7C-9122-883B-1992E4FFA7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5F560D-5121-769C-B09D-126005A21D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38249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9CE22E-C779-025B-9B92-BA0277F04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A5E6BA-18B8-640B-6B23-75A7356BE5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526E8E-8D08-0207-FAC4-80C0B01079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AC479B-F964-9C6F-6BBA-4A67061F5A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39507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1753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4D6B8-5D02-F904-6D51-6E63806B6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51CD5E-483B-E9D7-CEF1-A480851634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E297FD-6993-F33F-9990-973E7D3457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AB02E4-8D79-4391-8FD1-AC3EF05F5B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7247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8CEF9A-C82F-D841-491A-D1C7BC6ACB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FB9C01F-59D4-0943-1774-0376D4B0B8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70CA50-D038-EBAB-4404-384385914D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B3855A-D9EF-2C78-17CF-CF5DFC7885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94774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2A3A37-213F-8011-7F23-BC1EB1641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027163-68A2-6936-D517-D84EA5394A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558A84-E44A-386F-CBCB-5634A60E68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D90FEA-BD09-F195-E614-77293EBAFE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2980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F28A5-AA26-BE4C-709D-7F300B420B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E8070C-3E48-66EF-3B76-D30735D250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1169E7-8481-9152-9EC3-03532FC825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CD088-03B3-474B-B17F-3D751846EB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5737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5B9AF-8DEC-E9D4-ACC8-1C779FA00A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C1AE0B-96DA-4E64-9DE9-ACC8B90259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D25B5D5-6FEE-7E97-6EE1-D864FAD290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2D0115-F975-41FE-052B-02C3BF2CD8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0916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1924CA-C873-9498-7A24-30ECD48981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2F7E79D-7123-4023-DE1D-51069C7CF3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9E9A4A-3D8C-AD64-F162-B5B5CD50DE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700A49-46ED-D7A6-9970-068573D1C6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1426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E3C69F-2CD1-9A60-8310-04CD8F12E6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128CF2-0A8D-4C33-A52E-752DA725DA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D043A4-116D-E7F7-CA93-BC7FE006C5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C0AF39-4FE3-9D19-620B-C0D955CEC4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3220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EC907E-53E8-18DB-B75D-8ED3286FC6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757C192-8028-D276-F824-27668B6063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6C7DB5-9FE9-93D2-22B4-B6763347E3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3A61F4-7AF1-FDC9-4C3A-5C3699A3CF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96872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2587A4-84A2-443A-C1E6-F24FA3FD00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3D394B-9D5B-E1A4-EB7C-15529CC516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7A717A-CFAF-CD02-EB29-99C111E940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BF69BC-B8BC-0AC5-0B94-240CA07621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102512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E3EF1C-4B58-84A8-D41A-EB4B8142CE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2DB17A-4AC6-5C2C-4F53-5144C0055C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6511F81-3DAB-CE46-0ACB-7D37297C37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57A782-CAF9-B12D-7E55-EE03FDA663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1053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1094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3DA529-E672-6F89-7186-C96A3E0CF5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CAD80C-2108-6F08-DE68-199031CCED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BB3716-F949-72C7-2A49-0992D6C47B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EF584D-E0D9-9402-6486-6224DF5778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53840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B80CF0-94BE-16FF-892F-10FEB6F4B3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C73201-2043-657C-0AC4-AACAD09495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D1B0EAF-5D04-1DFE-37CB-FE4020C86D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DF3FA7-4E33-62B2-C777-2EFF897331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966208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861B4-F3D5-38C0-2A3B-231630BC5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65F3FF-F73B-E245-20D3-75ADC56AA6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185432-A95C-93EC-5F44-C8724CE308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62FF20-C59A-CF77-8CF8-5D1DEB7F21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29704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ED9949-4343-CA69-48F2-C54B8A6B22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4D4E7D-5038-266B-4152-F2D56F765E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5F8B8D-6818-1DB4-4A77-ED951F3CFA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47F6BD-1D37-1001-1956-567E2F27D2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21319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F95B31-84FE-1239-8184-0FFEE33BBF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02870E-B025-5082-6D15-8A5F1BBF07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47CFD2-D03B-F21C-526E-22069536D8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9081E8-2DB3-0706-CB97-F72565F63E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44741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9A4F04-285B-FAEA-20AE-A4A3BA49F3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2128FD-2D6A-620A-5BD2-1FD9B4AAAB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36B3C1-6FE5-4C7B-1F79-19B9A7838C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043D12-2303-5314-9532-08AC0B3CC7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23453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8F4383-EF9F-B7BA-005C-B0E7D29554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0254A7-2114-CF67-3BC2-48231D6028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9CDB3E-C60D-240F-A380-7688F92EEE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4B29F7-6B46-2EC0-75B3-32F5B4214E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2060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CB659D-0FA6-CEF4-9BAD-FC7ACE788B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3AEEE06-3DE2-3BCD-2CF0-EA6FEF1868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A90182-513B-1860-3ECF-D0BFD02556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E76E9F-406D-063D-C8E3-67D63B0BA9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03754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30DE6-9781-0F0F-CAE0-B9AFF55A0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F6E478-38BE-D75D-CADD-2DFE89E3CF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E040AD-49A4-EBE1-D957-BFF4083432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D0CF-32E4-534A-277D-89541DB1CE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067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F78F8-E889-5C7E-6DA5-676937629F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5D3ECF-9A65-87E9-EB3C-B8E3895541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7D6396D-8D8A-7590-0C04-BF8BE2E4F6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8A01BF-DB15-400F-801B-32DA8D8087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7421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82804-39CE-3F66-F5F7-1718CDA77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67CD91-8A7C-0F6E-CDCD-A8A674FC7C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398FD3-3786-7852-6624-95EE3B5A5A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5255BF-A75A-1505-1D76-200FDA0FAA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6154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10745-4A58-84E3-6EFD-6E6998F16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57DABF-CC80-C32E-4FBC-DC8617C441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9154B06-93EB-7151-0B61-9E17AC22B8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C63CB3-D150-89FC-057F-51CA3A6B4B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6605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9E442A-D44E-2318-A342-D34E33DDC1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ECCB58-D5DA-5898-5BAD-179751D089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ED6787-A7F1-45EB-BD0A-B2C754CEF8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4E5841-BC9E-9575-930E-EAE576E8E4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6100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17FB7F-1A51-5B63-B548-78A03C0E22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A6AF5B-28FB-4B18-C87E-82D3F92B4E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0F0D41-85DE-81DC-02F4-E68F5F80ED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1DED80-18FA-F140-3354-A47E921A39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7784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3D9970-4CE2-7FEB-3746-1C10D62CC5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64AC60-B01E-D69B-F325-39357684F4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E6D323-28A1-0332-9194-A9002ACB07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374520-D18C-71B0-D366-CC5ABA1E7B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221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086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9E727A-3B5F-5C9C-BC3B-F3D69A9AE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01BF9-2CBD-3ACA-A38D-4631041C9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78B93A-7FD5-375C-DF26-8B528D16EE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94775" y="6356641"/>
            <a:ext cx="343366" cy="34336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54F960BB-F8D9-550E-138D-E0783C797B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0E3EE4-73F1-0169-FCF7-EE13ED0242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78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64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834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346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117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40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025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B3AFF5-E1B6-D26F-0D3D-074C782C4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05DE54-3282-EE4C-3752-F4D2D50E1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CCE1B1-4751-4057-BEBB-A535099F4E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3127A6D-4354-0E50-ED09-20CCE6A5CA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6" name="Picture 5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1C53E457-DD87-5769-1778-6CC63DFBE3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2381" y="6232924"/>
            <a:ext cx="1088860" cy="46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331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39E604-6A08-1816-597D-0FE0E24FA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dirty="0"/>
              <a:t>28/8/2025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F94B8-0136-267C-E303-DA682C5B8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914F7C-9A70-995E-2EE1-4BA50E707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" name="Picture 1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D10BAC16-7DFC-EDBE-B8D4-DDC847DF37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1499" y="896008"/>
            <a:ext cx="5981002" cy="253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26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6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456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477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895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08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01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eme plac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99EF16-56B5-1649-F5CD-13679B1025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0AEFEE-EF90-0E3F-EC7B-EDB5A0384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642E29-E8B4-5D87-27AB-669EEAC75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87AA01-1ABE-44D3-1084-0861B08C9104}"/>
              </a:ext>
            </a:extLst>
          </p:cNvPr>
          <p:cNvSpPr/>
          <p:nvPr userDrawn="1"/>
        </p:nvSpPr>
        <p:spPr>
          <a:xfrm>
            <a:off x="3569480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18A61A-CC23-689E-638A-3209DADB7A2E}"/>
              </a:ext>
            </a:extLst>
          </p:cNvPr>
          <p:cNvSpPr/>
          <p:nvPr userDrawn="1"/>
        </p:nvSpPr>
        <p:spPr>
          <a:xfrm>
            <a:off x="6030811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550B0D-B596-6412-53D3-21AA2CE31D43}"/>
              </a:ext>
            </a:extLst>
          </p:cNvPr>
          <p:cNvSpPr/>
          <p:nvPr userDrawn="1"/>
        </p:nvSpPr>
        <p:spPr>
          <a:xfrm>
            <a:off x="1144010" y="4668556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F9BE56-7EEF-9E8F-9D8B-EEC719DC98EF}"/>
              </a:ext>
            </a:extLst>
          </p:cNvPr>
          <p:cNvSpPr txBox="1"/>
          <p:nvPr userDrawn="1"/>
        </p:nvSpPr>
        <p:spPr>
          <a:xfrm>
            <a:off x="1486733" y="4770053"/>
            <a:ext cx="1239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beginning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E7D877-E495-775F-96D8-DFD037ECC522}"/>
              </a:ext>
            </a:extLst>
          </p:cNvPr>
          <p:cNvSpPr txBox="1"/>
          <p:nvPr userDrawn="1"/>
        </p:nvSpPr>
        <p:spPr>
          <a:xfrm>
            <a:off x="4090938" y="4770053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middle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B5843F-EA74-38CC-DD4C-9357DC16C2A3}"/>
              </a:ext>
            </a:extLst>
          </p:cNvPr>
          <p:cNvSpPr txBox="1"/>
          <p:nvPr userDrawn="1"/>
        </p:nvSpPr>
        <p:spPr>
          <a:xfrm>
            <a:off x="6715775" y="4781626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end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FDC2A01-7E68-F82C-516A-8B87DA245F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21A5336-C457-6F0C-6123-C470CBC238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89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lidesh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04AB0A-683E-598E-DFB1-83C266B15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3A0AB0-4D66-462D-3BAB-34FB14ABB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0AE0F-2064-8114-03F5-6807F761EC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98951E4-0D75-9CC7-7AF3-77E6B73954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E598BB-0829-4729-D297-33DFC4CD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7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50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4" r:id="rId8"/>
    <p:sldLayoutId id="2147483672" r:id="rId9"/>
    <p:sldLayoutId id="2147483673" r:id="rId10"/>
    <p:sldLayoutId id="2147483675" r:id="rId11"/>
    <p:sldLayoutId id="2147483679" r:id="rId12"/>
    <p:sldLayoutId id="2147483668" r:id="rId13"/>
    <p:sldLayoutId id="2147483669" r:id="rId14"/>
    <p:sldLayoutId id="2147483670" r:id="rId15"/>
    <p:sldLayoutId id="2147483671" r:id="rId16"/>
    <p:sldLayoutId id="2147483678" r:id="rId17"/>
    <p:sldLayoutId id="214748367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Mulish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ulish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ulish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223614-1BDE-9CA2-E34A-8AB3F419A697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>
                <a:latin typeface="Mulish" pitchFamily="2" charset="77"/>
              </a:rPr>
              <a:t>Set 14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Schwa/Unstressed Sounds</a:t>
            </a:r>
          </a:p>
        </p:txBody>
      </p:sp>
    </p:spTree>
    <p:extLst>
      <p:ext uri="{BB962C8B-B14F-4D97-AF65-F5344CB8AC3E}">
        <p14:creationId xmlns:p14="http://schemas.microsoft.com/office/powerpoint/2010/main" val="3650362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784BBC-0A82-7B77-6879-00ED1CADCD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6429D60D-D2ED-87A2-5933-FE1DC31DEC72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down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795A047C-C387-44D8-FC0D-195B59D0F536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good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92ADBF5B-74C9-A5A9-8C9F-1A27A8F7579B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house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1EDB59FE-921F-7589-57D2-1A4FCFED918B}"/>
              </a:ext>
            </a:extLst>
          </p:cNvPr>
          <p:cNvSpPr txBox="1"/>
          <p:nvPr/>
        </p:nvSpPr>
        <p:spPr>
          <a:xfrm>
            <a:off x="5214850" y="341778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how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523E00-A39E-38C4-C121-E2E5433181D8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2D95BE59-3778-3F74-B0ED-901B51B82668}"/>
              </a:ext>
            </a:extLst>
          </p:cNvPr>
          <p:cNvSpPr txBox="1"/>
          <p:nvPr/>
        </p:nvSpPr>
        <p:spPr>
          <a:xfrm>
            <a:off x="368300" y="4827485"/>
            <a:ext cx="3501275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look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079FC201-7BD9-DA76-865E-5AFFDE7C8EFB}"/>
              </a:ext>
            </a:extLst>
          </p:cNvPr>
          <p:cNvSpPr txBox="1"/>
          <p:nvPr/>
        </p:nvSpPr>
        <p:spPr>
          <a:xfrm>
            <a:off x="5274427" y="4827484"/>
            <a:ext cx="341237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now</a:t>
            </a:r>
          </a:p>
        </p:txBody>
      </p:sp>
    </p:spTree>
    <p:extLst>
      <p:ext uri="{BB962C8B-B14F-4D97-AF65-F5344CB8AC3E}">
        <p14:creationId xmlns:p14="http://schemas.microsoft.com/office/powerpoint/2010/main" val="272314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5C516F-9B35-5A00-413F-D699787B76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8DD941FD-3C3B-0243-8C59-83EDFAFD40BE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out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B930A644-F6F8-2AE8-4EF0-BE455D13DC2E}"/>
              </a:ext>
            </a:extLst>
          </p:cNvPr>
          <p:cNvSpPr txBox="1"/>
          <p:nvPr/>
        </p:nvSpPr>
        <p:spPr>
          <a:xfrm>
            <a:off x="5214848" y="1799349"/>
            <a:ext cx="3929152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outside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FFABB749-84DD-C124-164E-0D61A734FE72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put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DE49F06D-8423-4B65-81F4-D4E07D8760DF}"/>
              </a:ext>
            </a:extLst>
          </p:cNvPr>
          <p:cNvSpPr txBox="1"/>
          <p:nvPr/>
        </p:nvSpPr>
        <p:spPr>
          <a:xfrm>
            <a:off x="5214850" y="341778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 err="1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sa</a:t>
            </a: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w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6157A7-029A-011A-E957-7F72D9421FD2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B61FE56D-AF9D-D35E-5F34-8F0E271840D7}"/>
              </a:ext>
            </a:extLst>
          </p:cNvPr>
          <p:cNvSpPr txBox="1"/>
          <p:nvPr/>
        </p:nvSpPr>
        <p:spPr>
          <a:xfrm>
            <a:off x="368300" y="4827485"/>
            <a:ext cx="3501275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12357F71-7554-F2A9-AEE4-A85D4EABF4E7}"/>
              </a:ext>
            </a:extLst>
          </p:cNvPr>
          <p:cNvSpPr txBox="1"/>
          <p:nvPr/>
        </p:nvSpPr>
        <p:spPr>
          <a:xfrm>
            <a:off x="5274427" y="4827484"/>
            <a:ext cx="341237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3654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210719-73A7-AA9C-524E-81D72F842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C5AE01-C2BF-1835-38FE-DEF920AE8005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13 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6E5F1A-9E0D-AB83-5C4C-B8B0E26DF797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5434584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8A425B-089D-6048-C797-1085FEDD8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A1DC0C55-3373-6D41-6396-1498102CA5AB}"/>
              </a:ext>
            </a:extLst>
          </p:cNvPr>
          <p:cNvSpPr txBox="1"/>
          <p:nvPr/>
        </p:nvSpPr>
        <p:spPr>
          <a:xfrm>
            <a:off x="706582" y="1799349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across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EC271C2E-308E-A07A-BBF0-A9ED83C0B96A}"/>
              </a:ext>
            </a:extLst>
          </p:cNvPr>
          <p:cNvSpPr txBox="1"/>
          <p:nvPr/>
        </p:nvSpPr>
        <p:spPr>
          <a:xfrm>
            <a:off x="5214848" y="1799349"/>
            <a:ext cx="3725952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animal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A85CFAF0-A46E-8239-B699-DFA22444D604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laugh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7E8437B0-F81F-BFBD-DD5A-0770C665B768}"/>
              </a:ext>
            </a:extLst>
          </p:cNvPr>
          <p:cNvSpPr txBox="1"/>
          <p:nvPr/>
        </p:nvSpPr>
        <p:spPr>
          <a:xfrm>
            <a:off x="5214850" y="341778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people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6CD41C-CA32-51F4-1B6C-9A8CC5C285A5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52D6291B-C89C-D45F-25E2-3459EB070549}"/>
              </a:ext>
            </a:extLst>
          </p:cNvPr>
          <p:cNvSpPr txBox="1"/>
          <p:nvPr/>
        </p:nvSpPr>
        <p:spPr>
          <a:xfrm>
            <a:off x="368300" y="4827485"/>
            <a:ext cx="3501275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E6593AC5-441B-84CA-8024-23B8A3AC3905}"/>
              </a:ext>
            </a:extLst>
          </p:cNvPr>
          <p:cNvSpPr txBox="1"/>
          <p:nvPr/>
        </p:nvSpPr>
        <p:spPr>
          <a:xfrm>
            <a:off x="5274427" y="4827484"/>
            <a:ext cx="341237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06647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2DA97-3F4E-EEB8-D85A-71E4A3D77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274253-1598-09CC-899E-0CEEB7692BBC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Schwa/Unstressed Sounds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8487EC-FD67-6F11-0ED6-2530ED0F8D63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14</a:t>
            </a:r>
          </a:p>
        </p:txBody>
      </p:sp>
    </p:spTree>
    <p:extLst>
      <p:ext uri="{BB962C8B-B14F-4D97-AF65-F5344CB8AC3E}">
        <p14:creationId xmlns:p14="http://schemas.microsoft.com/office/powerpoint/2010/main" val="24598629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85C58-2ABB-F447-C650-024EC08A2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23E2A9-BC1E-7AD8-D517-48E27B88963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28963498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88BE8D-7462-AFAC-F0DF-514A214E9D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5BFF9DC-B3D4-82C6-4710-811C5612132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813633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2AB5BE-581D-FAB6-0105-BEAFCCD615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8FF7F49-9810-D6D1-9A14-FB6A35F7E9E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</a:t>
            </a:r>
            <a:endParaRPr lang="en-US" sz="239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7034635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F93599-D31E-9178-7A95-50B08CB56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128CD04-5C9D-F860-0E0C-3EBEC9B8240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24573248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258533-768F-D828-3E0C-CB2195F5C7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8340170-7A1C-0A44-1991-B8EA596FE77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u</a:t>
            </a:r>
            <a:endParaRPr lang="en-US" sz="3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  <a:p>
            <a:pPr algn="ctr"/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01342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C268A5-6EF9-D0D5-86EA-F6292577CE31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13 Vowel Teams and Diphthongs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389104-89C6-E907-00CD-D865A54C425C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18579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83828B-4997-7968-6CF8-EBCF9E4329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1AA803E-F801-3053-FE88-040CCBEE1F9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salad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28307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D9F118-6CCF-7E67-FACD-9C51985445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DBD6BB5-287F-FF6C-9DA3-A189C412C38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extra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27870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8A1E3D-59A6-9331-62EE-550D9649C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A372EF7-056A-C4A8-918E-C5A86E1A6DD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garden</a:t>
            </a:r>
            <a:endParaRPr sz="19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442282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5CFCB9-872D-AAD9-1CAB-6F70E3ABF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22E7839-3CD8-7BE0-4253-2C47C1C93E6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rocket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56299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7C0BE9-0BA9-CFBE-EECB-1BCBC98532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9C32034-5771-23CE-5505-58E78C7B90D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family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609718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F61CC6-FE5F-EA1E-9BFF-A89ADBA2AE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2B0D6D3-23DE-359C-8B7C-65F4FD6C4A5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April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77605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EA0666-38E2-A497-8271-FC48977A35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FA3A5EC-5055-1CF6-8743-02BF1E786AD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second</a:t>
            </a:r>
            <a:endParaRPr sz="19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392596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935AA6-41CF-A1F8-7B9E-CBD0759312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0C484C8-2076-BBC2-71C4-3A3F0EE7AFB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button</a:t>
            </a:r>
            <a:endParaRPr sz="19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471002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D650A7-F300-AC6F-CFBE-25CABB1B0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4EB867B-4970-C64E-B373-6CE1EB1D5A8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upon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30340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0C2B4E-84DC-09F2-8FEB-31A1CB58E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481132F-1D4E-43A7-8BE3-24F571A43DC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support</a:t>
            </a:r>
            <a:endParaRPr sz="16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52252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14ED8-73DC-1FEE-3E85-26D8A5071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F1C306A0-4424-2E29-7AD1-5C21335352D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oy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DA9B315B-61A5-D964-2CB1-7D96DF31890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oi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F7DB8D37-E544-C831-0D5C-51BEFFA2A5C3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ow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B34F3A3-6A1E-6F18-2D0E-1A28DFEA1426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ou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A1E266FB-30CD-E8B0-D5BB-8D29BFE6E45C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oo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5597F637-D78A-FBD3-2404-5A29BEAE4493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u</a:t>
            </a:r>
          </a:p>
        </p:txBody>
      </p:sp>
    </p:spTree>
    <p:extLst>
      <p:ext uri="{BB962C8B-B14F-4D97-AF65-F5344CB8AC3E}">
        <p14:creationId xmlns:p14="http://schemas.microsoft.com/office/powerpoint/2010/main" val="405147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95AC93-F776-276D-4103-8E7D6ABD6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2D107C-D538-63AF-8DD2-98E6BFCCABF6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7D1FBE-B122-1E2B-9940-FA942E048BAB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14</a:t>
            </a:r>
          </a:p>
        </p:txBody>
      </p:sp>
    </p:spTree>
    <p:extLst>
      <p:ext uri="{BB962C8B-B14F-4D97-AF65-F5344CB8AC3E}">
        <p14:creationId xmlns:p14="http://schemas.microsoft.com/office/powerpoint/2010/main" val="14122267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A887FD-486F-736E-21B3-C708028FDE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27F9330-0A12-367D-3BB7-BC45A8D3DF3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228789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EA1880-A6CF-B374-3BA5-96881A036A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BE3BD0F-115A-11C1-3928-50590FB523E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about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5038492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EBC1CD-04B6-290B-2776-BADFAE489B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87E1F75-3AE3-9ACA-593A-478ECD7A943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across</a:t>
            </a:r>
            <a:endParaRPr sz="19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987829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9E948-807F-34F0-9834-10DA0B5AEF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34609A5-D447-07F8-1719-48723E96B45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ago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639296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A5593D-4B59-F660-A9D6-A174A3A75A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C89C42-6C0F-9BFD-17CD-18B3DB3059C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along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636774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1EBBF2-371A-892F-EDD9-6FAC097B09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A4BC8E6-CB36-6A5C-3FD5-77F6113A00A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animal</a:t>
            </a:r>
            <a:endParaRPr sz="19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725047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4925BF-2222-69E1-02E4-6552489CFC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101842D-D1D5-F5EF-1C45-85CE7F3BF44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away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306294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991AA6-250F-3D61-3E69-D4A1D37B56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164B54B-F067-0E62-B18B-6A86553F7D0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the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435517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D92ABB-DD9E-68C9-1426-F71A9CB53C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D84CF73-FD47-5DBB-76DD-C5EA069AA08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today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56393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DA0EDC-F15C-8750-C59B-5A11306BA3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D1C073C4-93CA-0B10-6D17-5A195A13CEC3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aw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5588AA9E-6D97-6B39-F8AF-3FB4F94BBFC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au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F69096C3-20BC-C26B-B6CB-B8136258443B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Arial"/>
              </a:rPr>
              <a:t>al</a:t>
            </a: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45CA3365-0DF1-B5B6-9E04-43B8F85AD474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augh</a:t>
            </a: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EAA3E4CD-1B85-EF55-222B-C67DE18CFCCE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ough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487D53B8-A45C-EDBE-6D16-6E3E4B1BFCDF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3389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A2694-2916-628A-A220-F163AD242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955F6E-EB77-46B7-451E-06DB4BBFC5D3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4994C8-96C9-14AD-63DE-E0F48AF63D76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14</a:t>
            </a:r>
          </a:p>
        </p:txBody>
      </p:sp>
    </p:spTree>
    <p:extLst>
      <p:ext uri="{BB962C8B-B14F-4D97-AF65-F5344CB8AC3E}">
        <p14:creationId xmlns:p14="http://schemas.microsoft.com/office/powerpoint/2010/main" val="874746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08677C-C024-0FA1-43CB-815F494C5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085D53F-4434-0367-869B-4A83BF9F65EB}"/>
              </a:ext>
            </a:extLst>
          </p:cNvPr>
          <p:cNvSpPr/>
          <p:nvPr/>
        </p:nvSpPr>
        <p:spPr>
          <a:xfrm>
            <a:off x="0" y="20127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beautiful</a:t>
            </a:r>
            <a:endParaRPr sz="138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799530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9FD32-7193-03B2-B87C-54B028007F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764BDCA-69A8-8A1B-18B3-A040B04AE2EA}"/>
              </a:ext>
            </a:extLst>
          </p:cNvPr>
          <p:cNvSpPr/>
          <p:nvPr/>
        </p:nvSpPr>
        <p:spPr>
          <a:xfrm>
            <a:off x="0" y="18349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57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because</a:t>
            </a:r>
            <a:endParaRPr sz="157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4651815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45B5BF-EA8E-980F-5695-7E17922401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2781E7D-1EFE-AE7D-C535-1BA995A03224}"/>
              </a:ext>
            </a:extLst>
          </p:cNvPr>
          <p:cNvSpPr/>
          <p:nvPr/>
        </p:nvSpPr>
        <p:spPr>
          <a:xfrm>
            <a:off x="0" y="18603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dif</a:t>
            </a:r>
            <a:r>
              <a:rPr lang="en-US" sz="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 </a:t>
            </a:r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ferent</a:t>
            </a:r>
            <a:endParaRPr sz="16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8507465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7AB5D9-B54C-21B2-A3A7-80712E132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EC330D1-FD2C-5F40-94A5-1555CC5E731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know</a:t>
            </a:r>
            <a:endParaRPr sz="19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3877788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27E510-3235-4CF8-3C90-873689B1EB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2DF3957-4487-A473-4DDB-F604B8E1B4F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through</a:t>
            </a:r>
            <a:endParaRPr sz="16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6618642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41EA2B-4190-2588-604B-9353712FD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65496D-9070-13F5-D25D-1B818565E925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3400" b="1" dirty="0">
                <a:latin typeface="Mulish" pitchFamily="2" charset="77"/>
              </a:rPr>
              <a:t>Next: </a:t>
            </a:r>
          </a:p>
          <a:p>
            <a:pPr algn="ctr"/>
            <a:r>
              <a:rPr lang="en-US" sz="3400" b="1" dirty="0">
                <a:latin typeface="Mulish" pitchFamily="2" charset="77"/>
              </a:rPr>
              <a:t>Set </a:t>
            </a:r>
            <a:r>
              <a:rPr lang="en-US" sz="3400" b="1">
                <a:latin typeface="Mulish" pitchFamily="2" charset="77"/>
              </a:rPr>
              <a:t>15 Syllables</a:t>
            </a:r>
            <a:endParaRPr lang="en-US" sz="3400" b="1" dirty="0">
              <a:latin typeface="Mulish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86978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257F6E-BE2B-693E-7F4C-E87600087F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74E24671-1EAB-59C4-6C68-DBED94F6F49C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toy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3A4BADB7-46A8-C984-8523-10A28A594F3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enjoy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64D5E1B2-D309-0FFE-4E32-A0ABEF199684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join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A03BE4A3-1D42-DC94-CD1D-A6D1E3E2ECD2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spoil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50E89AE2-23C2-8906-24ED-195DC4F38D8C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town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BAD981-FBA8-FC27-3FDF-8BC0BC5D0CFF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A4AF4EC9-8BD4-CC95-C31C-D0E22C7F8AD6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frown</a:t>
            </a:r>
          </a:p>
        </p:txBody>
      </p:sp>
    </p:spTree>
    <p:extLst>
      <p:ext uri="{BB962C8B-B14F-4D97-AF65-F5344CB8AC3E}">
        <p14:creationId xmlns:p14="http://schemas.microsoft.com/office/powerpoint/2010/main" val="1870040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392F12-66A7-D402-8D51-E6718FC752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80356D66-CBDB-70A7-A873-AF183E04BCF2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72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mouth</a:t>
            </a:r>
            <a:endParaRPr kumimoji="0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2430661C-C247-31BE-5E73-042E0884FB4C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72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sound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87EBF008-5BAA-8B62-420F-EE6F1F3F541B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72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book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B638E162-0B40-87CA-76D3-DD49138C36E6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72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stood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F1F374F7-FAC9-102C-BD1A-BC2C9FD0FDC4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bush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F0CAE3-A822-D0A5-6518-FD5498C3347C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07A4D7A8-C9C4-D363-CBB1-98750722C9DB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full</a:t>
            </a:r>
          </a:p>
        </p:txBody>
      </p:sp>
    </p:spTree>
    <p:extLst>
      <p:ext uri="{BB962C8B-B14F-4D97-AF65-F5344CB8AC3E}">
        <p14:creationId xmlns:p14="http://schemas.microsoft.com/office/powerpoint/2010/main" val="280298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4D696C-7CF7-50A1-D204-73B14447B1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BEEFD535-9D6A-9549-BCFA-0A1C6747F4B5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haul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065E282B-0D48-B8AD-72BB-EBCFAA56F7F7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cause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E9539ACA-88F0-4730-9336-0A24EE50E86B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dawn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F5FF9E9F-5ED4-D57B-E00A-982F3C6C800B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jaw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100E5BD9-301D-C646-8229-A99862188C19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walk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C3CE45-F59D-4482-0760-9833127AB078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E5ABFF1B-2C43-C9EE-6110-9EEE3CA7585D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talk</a:t>
            </a:r>
          </a:p>
        </p:txBody>
      </p:sp>
    </p:spTree>
    <p:extLst>
      <p:ext uri="{BB962C8B-B14F-4D97-AF65-F5344CB8AC3E}">
        <p14:creationId xmlns:p14="http://schemas.microsoft.com/office/powerpoint/2010/main" val="1289710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D04316-A2FB-C7DB-2782-A1C9A37AD2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143695CB-B3AD-7AE8-3154-C4FAFC5EE5DC}"/>
              </a:ext>
            </a:extLst>
          </p:cNvPr>
          <p:cNvSpPr txBox="1"/>
          <p:nvPr/>
        </p:nvSpPr>
        <p:spPr>
          <a:xfrm>
            <a:off x="706582" y="1799349"/>
            <a:ext cx="35225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taught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C1F1D6A2-A5AD-0B04-7843-C9A26D4BFC6A}"/>
              </a:ext>
            </a:extLst>
          </p:cNvPr>
          <p:cNvSpPr txBox="1"/>
          <p:nvPr/>
        </p:nvSpPr>
        <p:spPr>
          <a:xfrm>
            <a:off x="5214848" y="1799349"/>
            <a:ext cx="3662452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bought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8BC21D47-9A52-31DE-96CC-D50D0A9050C7}"/>
              </a:ext>
            </a:extLst>
          </p:cNvPr>
          <p:cNvSpPr txBox="1"/>
          <p:nvPr/>
        </p:nvSpPr>
        <p:spPr>
          <a:xfrm>
            <a:off x="706582" y="3417785"/>
            <a:ext cx="36876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caught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A0192DC4-1302-6CA0-288C-C7D3BB793657}"/>
              </a:ext>
            </a:extLst>
          </p:cNvPr>
          <p:cNvSpPr txBox="1"/>
          <p:nvPr/>
        </p:nvSpPr>
        <p:spPr>
          <a:xfrm>
            <a:off x="4572000" y="3417785"/>
            <a:ext cx="482600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thought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CC8D9A4A-8C1D-7502-00F8-C8B533B802DB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A3E1A7-12A6-40BA-BFF3-99E32A706192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B49F1B10-DC0D-E749-A376-31F2431973EF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21133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514A4-93CE-3BAB-6A8C-58DC87E15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068598-B64D-934A-3B84-813D6B9F440A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13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7EA98C-3625-D68E-31CA-B76117E555F3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8251775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honics">
      <a:dk1>
        <a:srgbClr val="000000"/>
      </a:dk1>
      <a:lt1>
        <a:srgbClr val="FFFFFF"/>
      </a:lt1>
      <a:dk2>
        <a:srgbClr val="00628B"/>
      </a:dk2>
      <a:lt2>
        <a:srgbClr val="E7E6E6"/>
      </a:lt2>
      <a:accent1>
        <a:srgbClr val="3788C5"/>
      </a:accent1>
      <a:accent2>
        <a:srgbClr val="F17236"/>
      </a:accent2>
      <a:accent3>
        <a:srgbClr val="A5A5A5"/>
      </a:accent3>
      <a:accent4>
        <a:srgbClr val="F4C52F"/>
      </a:accent4>
      <a:accent5>
        <a:srgbClr val="EC2F66"/>
      </a:accent5>
      <a:accent6>
        <a:srgbClr val="78C04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35A1E7E9FA4A478111B79284586858" ma:contentTypeVersion="10" ma:contentTypeDescription="Create a new document." ma:contentTypeScope="" ma:versionID="cae28c6692555ffefa8d23e23fc53717">
  <xsd:schema xmlns:xsd="http://www.w3.org/2001/XMLSchema" xmlns:xs="http://www.w3.org/2001/XMLSchema" xmlns:p="http://schemas.microsoft.com/office/2006/metadata/properties" xmlns:ns2="6bd804ef-534c-4865-b427-16ab05a3425b" xmlns:ns3="6c4a4346-898a-48a9-8fa0-cf9e173ec7ba" targetNamespace="http://schemas.microsoft.com/office/2006/metadata/properties" ma:root="true" ma:fieldsID="9c032946b2fdf64e0379aaaee5c67965" ns2:_="" ns3:_="">
    <xsd:import namespace="6bd804ef-534c-4865-b427-16ab05a3425b"/>
    <xsd:import namespace="6c4a4346-898a-48a9-8fa0-cf9e173ec7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d804ef-534c-4865-b427-16ab05a342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813c7c6-b368-4d0a-9b29-2e74b134ed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4a4346-898a-48a9-8fa0-cf9e173ec7b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c255170-5c6c-4888-a680-8b62e25d43d0}" ma:internalName="TaxCatchAll" ma:showField="CatchAllData" ma:web="6c4a4346-898a-48a9-8fa0-cf9e173ec7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bd804ef-534c-4865-b427-16ab05a3425b">
      <Terms xmlns="http://schemas.microsoft.com/office/infopath/2007/PartnerControls"/>
    </lcf76f155ced4ddcb4097134ff3c332f>
    <TaxCatchAll xmlns="6c4a4346-898a-48a9-8fa0-cf9e173ec7ba" xsi:nil="true"/>
  </documentManagement>
</p:properties>
</file>

<file path=customXml/itemProps1.xml><?xml version="1.0" encoding="utf-8"?>
<ds:datastoreItem xmlns:ds="http://schemas.openxmlformats.org/officeDocument/2006/customXml" ds:itemID="{29CF35E7-0864-42B6-9111-C036FA09DCB4}"/>
</file>

<file path=customXml/itemProps2.xml><?xml version="1.0" encoding="utf-8"?>
<ds:datastoreItem xmlns:ds="http://schemas.openxmlformats.org/officeDocument/2006/customXml" ds:itemID="{D0A06830-8D85-4C15-9BAA-09043D69D35A}"/>
</file>

<file path=customXml/itemProps3.xml><?xml version="1.0" encoding="utf-8"?>
<ds:datastoreItem xmlns:ds="http://schemas.openxmlformats.org/officeDocument/2006/customXml" ds:itemID="{4670499B-C42F-4DCE-ACE7-79C4DCEF946F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26468</TotalTime>
  <Words>180</Words>
  <Application>Microsoft Office PowerPoint</Application>
  <PresentationFormat>On-screen Show (4:3)</PresentationFormat>
  <Paragraphs>137</Paragraphs>
  <Slides>46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1" baseType="lpstr">
      <vt:lpstr>Mulish</vt:lpstr>
      <vt:lpstr>Calibri</vt:lpstr>
      <vt:lpstr>Arial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Pollett</dc:creator>
  <cp:lastModifiedBy>Brown, Samantha</cp:lastModifiedBy>
  <cp:revision>81</cp:revision>
  <dcterms:created xsi:type="dcterms:W3CDTF">2022-06-06T14:24:31Z</dcterms:created>
  <dcterms:modified xsi:type="dcterms:W3CDTF">2026-01-29T00:18:33Z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0x010100B835A1E7E9FA4A478111B79284586858</vt:lpwstr>
  </property>
</Properties>
</file>